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7" r:id="rId4"/>
    <p:sldId id="269" r:id="rId5"/>
    <p:sldId id="261" r:id="rId6"/>
    <p:sldId id="263" r:id="rId7"/>
    <p:sldId id="262" r:id="rId8"/>
    <p:sldId id="265" r:id="rId9"/>
    <p:sldId id="266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FA99-743B-402D-AA2D-96BF940BF544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2454-323A-43E3-9429-6B540E3992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461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FA99-743B-402D-AA2D-96BF940BF544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2454-323A-43E3-9429-6B540E3992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386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FA99-743B-402D-AA2D-96BF940BF544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2454-323A-43E3-9429-6B540E3992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63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FA99-743B-402D-AA2D-96BF940BF544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2454-323A-43E3-9429-6B540E3992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787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FA99-743B-402D-AA2D-96BF940BF544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2454-323A-43E3-9429-6B540E3992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94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FA99-743B-402D-AA2D-96BF940BF544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2454-323A-43E3-9429-6B540E3992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93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FA99-743B-402D-AA2D-96BF940BF544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2454-323A-43E3-9429-6B540E3992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46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FA99-743B-402D-AA2D-96BF940BF544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2454-323A-43E3-9429-6B540E3992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866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FA99-743B-402D-AA2D-96BF940BF544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2454-323A-43E3-9429-6B540E3992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514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FA99-743B-402D-AA2D-96BF940BF544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2454-323A-43E3-9429-6B540E3992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792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FA99-743B-402D-AA2D-96BF940BF544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2454-323A-43E3-9429-6B540E3992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7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7FA99-743B-402D-AA2D-96BF940BF544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F2454-323A-43E3-9429-6B540E3992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882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8DC85-E329-4F76-91D0-5BBB6A3179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Archaeogaming as </a:t>
            </a:r>
            <a:r>
              <a:rPr lang="en-GB" dirty="0" err="1"/>
              <a:t>Queergaming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132791-D94F-44D4-9545-963EDA658D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Florence Smith Nicholls</a:t>
            </a:r>
          </a:p>
          <a:p>
            <a:r>
              <a:rPr lang="en-GB" dirty="0"/>
              <a:t>@</a:t>
            </a:r>
            <a:r>
              <a:rPr lang="en-GB" dirty="0" err="1"/>
              <a:t>florencesn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937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3D0B8-CAF0-4B17-B179-19FD552EF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happened here?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D21B55-297A-431F-81E5-58C39C5BA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185" y="1476376"/>
            <a:ext cx="7341629" cy="458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09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B9CA7-92B7-4352-8FB6-E2043802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archaeogaming?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018D73B-4C1B-408D-8CAB-6333D1993130}"/>
              </a:ext>
            </a:extLst>
          </p:cNvPr>
          <p:cNvSpPr/>
          <p:nvPr/>
        </p:nvSpPr>
        <p:spPr>
          <a:xfrm>
            <a:off x="4759527" y="1482129"/>
            <a:ext cx="2566988" cy="244669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C764D9-2AD2-4C93-9887-D7D6D1467852}"/>
              </a:ext>
            </a:extLst>
          </p:cNvPr>
          <p:cNvSpPr txBox="1"/>
          <p:nvPr/>
        </p:nvSpPr>
        <p:spPr>
          <a:xfrm>
            <a:off x="4807742" y="2452687"/>
            <a:ext cx="2566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Archaeogaming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E9EDE82-C0CA-4174-8F5B-B1F697A9C6C5}"/>
              </a:ext>
            </a:extLst>
          </p:cNvPr>
          <p:cNvCxnSpPr>
            <a:cxnSpLocks/>
          </p:cNvCxnSpPr>
          <p:nvPr/>
        </p:nvCxnSpPr>
        <p:spPr>
          <a:xfrm flipV="1">
            <a:off x="7326515" y="2807692"/>
            <a:ext cx="1065023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361C3581-8F70-43FE-B68B-31D3E12A939A}"/>
              </a:ext>
            </a:extLst>
          </p:cNvPr>
          <p:cNvSpPr/>
          <p:nvPr/>
        </p:nvSpPr>
        <p:spPr>
          <a:xfrm>
            <a:off x="8546311" y="1851421"/>
            <a:ext cx="2097882" cy="191254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014029-8AC7-4B50-A207-0FE1753CC67F}"/>
              </a:ext>
            </a:extLst>
          </p:cNvPr>
          <p:cNvSpPr txBox="1"/>
          <p:nvPr/>
        </p:nvSpPr>
        <p:spPr>
          <a:xfrm>
            <a:off x="8836821" y="2093339"/>
            <a:ext cx="315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Representation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EB2A23B-9A8B-483D-A8C4-1A77A9122C6C}"/>
              </a:ext>
            </a:extLst>
          </p:cNvPr>
          <p:cNvCxnSpPr>
            <a:cxnSpLocks/>
          </p:cNvCxnSpPr>
          <p:nvPr/>
        </p:nvCxnSpPr>
        <p:spPr>
          <a:xfrm flipH="1">
            <a:off x="3793930" y="2809378"/>
            <a:ext cx="96559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A6989B1C-BD3D-4E57-8E52-F465E0E7D886}"/>
              </a:ext>
            </a:extLst>
          </p:cNvPr>
          <p:cNvSpPr/>
          <p:nvPr/>
        </p:nvSpPr>
        <p:spPr>
          <a:xfrm>
            <a:off x="1600792" y="1758026"/>
            <a:ext cx="2097882" cy="191254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522C05-128A-4358-895A-9577565D9CAF}"/>
              </a:ext>
            </a:extLst>
          </p:cNvPr>
          <p:cNvSpPr txBox="1"/>
          <p:nvPr/>
        </p:nvSpPr>
        <p:spPr>
          <a:xfrm>
            <a:off x="2214547" y="2123279"/>
            <a:ext cx="315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Praxis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6F5A864-D2AC-4718-9858-682C78B14526}"/>
              </a:ext>
            </a:extLst>
          </p:cNvPr>
          <p:cNvCxnSpPr>
            <a:cxnSpLocks/>
          </p:cNvCxnSpPr>
          <p:nvPr/>
        </p:nvCxnSpPr>
        <p:spPr>
          <a:xfrm>
            <a:off x="6043021" y="3928823"/>
            <a:ext cx="0" cy="7955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CAEFFC67-3330-4A96-A66E-C209AFC331F1}"/>
              </a:ext>
            </a:extLst>
          </p:cNvPr>
          <p:cNvSpPr/>
          <p:nvPr/>
        </p:nvSpPr>
        <p:spPr>
          <a:xfrm>
            <a:off x="4994080" y="4800600"/>
            <a:ext cx="2097882" cy="191254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94397F-E170-4F89-A55A-2111C94C0CD5}"/>
              </a:ext>
            </a:extLst>
          </p:cNvPr>
          <p:cNvSpPr txBox="1"/>
          <p:nvPr/>
        </p:nvSpPr>
        <p:spPr>
          <a:xfrm>
            <a:off x="5515575" y="5006539"/>
            <a:ext cx="315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Creation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48E5DF-24C0-4553-8A78-1808AB54AED5}"/>
              </a:ext>
            </a:extLst>
          </p:cNvPr>
          <p:cNvSpPr txBox="1"/>
          <p:nvPr/>
        </p:nvSpPr>
        <p:spPr>
          <a:xfrm>
            <a:off x="1841306" y="2906189"/>
            <a:ext cx="315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(Reinhard 2017)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6B6DB0E-F3E3-4F84-8603-48D922AA809C}"/>
              </a:ext>
            </a:extLst>
          </p:cNvPr>
          <p:cNvSpPr txBox="1"/>
          <p:nvPr/>
        </p:nvSpPr>
        <p:spPr>
          <a:xfrm>
            <a:off x="8888023" y="2979281"/>
            <a:ext cx="315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(Dennis 2016)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FF51C25-F02B-4899-AF66-35796956C919}"/>
              </a:ext>
            </a:extLst>
          </p:cNvPr>
          <p:cNvSpPr txBox="1"/>
          <p:nvPr/>
        </p:nvSpPr>
        <p:spPr>
          <a:xfrm>
            <a:off x="4994080" y="5617450"/>
            <a:ext cx="315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</a:t>
            </a:r>
            <a:r>
              <a:rPr lang="en-GB" dirty="0" err="1"/>
              <a:t>Copplestone</a:t>
            </a:r>
            <a:r>
              <a:rPr lang="en-GB" dirty="0"/>
              <a:t> 2017)</a:t>
            </a:r>
          </a:p>
        </p:txBody>
      </p:sp>
    </p:spTree>
    <p:extLst>
      <p:ext uri="{BB962C8B-B14F-4D97-AF65-F5344CB8AC3E}">
        <p14:creationId xmlns:p14="http://schemas.microsoft.com/office/powerpoint/2010/main" val="678029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B9CA7-92B7-4352-8FB6-E2043802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</a:t>
            </a:r>
            <a:r>
              <a:rPr lang="en-GB" dirty="0" err="1"/>
              <a:t>queergaming</a:t>
            </a:r>
            <a:r>
              <a:rPr lang="en-GB" dirty="0"/>
              <a:t>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018D73B-4C1B-408D-8CAB-6333D1993130}"/>
              </a:ext>
            </a:extLst>
          </p:cNvPr>
          <p:cNvSpPr/>
          <p:nvPr/>
        </p:nvSpPr>
        <p:spPr>
          <a:xfrm>
            <a:off x="4759527" y="1482129"/>
            <a:ext cx="2566988" cy="244669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C764D9-2AD2-4C93-9887-D7D6D1467852}"/>
              </a:ext>
            </a:extLst>
          </p:cNvPr>
          <p:cNvSpPr txBox="1"/>
          <p:nvPr/>
        </p:nvSpPr>
        <p:spPr>
          <a:xfrm>
            <a:off x="4982168" y="2442640"/>
            <a:ext cx="2566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/>
              <a:t>Queergaming</a:t>
            </a:r>
            <a:endParaRPr lang="en-GB" sz="28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E9EDE82-C0CA-4174-8F5B-B1F697A9C6C5}"/>
              </a:ext>
            </a:extLst>
          </p:cNvPr>
          <p:cNvCxnSpPr>
            <a:cxnSpLocks/>
          </p:cNvCxnSpPr>
          <p:nvPr/>
        </p:nvCxnSpPr>
        <p:spPr>
          <a:xfrm flipV="1">
            <a:off x="7326515" y="2807692"/>
            <a:ext cx="1065023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361C3581-8F70-43FE-B68B-31D3E12A939A}"/>
              </a:ext>
            </a:extLst>
          </p:cNvPr>
          <p:cNvSpPr/>
          <p:nvPr/>
        </p:nvSpPr>
        <p:spPr>
          <a:xfrm>
            <a:off x="8546311" y="1851421"/>
            <a:ext cx="2097882" cy="191254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014029-8AC7-4B50-A207-0FE1753CC67F}"/>
              </a:ext>
            </a:extLst>
          </p:cNvPr>
          <p:cNvSpPr txBox="1"/>
          <p:nvPr/>
        </p:nvSpPr>
        <p:spPr>
          <a:xfrm>
            <a:off x="8836821" y="2093339"/>
            <a:ext cx="315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Representation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EB2A23B-9A8B-483D-A8C4-1A77A9122C6C}"/>
              </a:ext>
            </a:extLst>
          </p:cNvPr>
          <p:cNvCxnSpPr>
            <a:cxnSpLocks/>
          </p:cNvCxnSpPr>
          <p:nvPr/>
        </p:nvCxnSpPr>
        <p:spPr>
          <a:xfrm flipH="1">
            <a:off x="3793930" y="2809378"/>
            <a:ext cx="96559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A6989B1C-BD3D-4E57-8E52-F465E0E7D886}"/>
              </a:ext>
            </a:extLst>
          </p:cNvPr>
          <p:cNvSpPr/>
          <p:nvPr/>
        </p:nvSpPr>
        <p:spPr>
          <a:xfrm>
            <a:off x="1600792" y="1758026"/>
            <a:ext cx="2097882" cy="191254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522C05-128A-4358-895A-9577565D9CAF}"/>
              </a:ext>
            </a:extLst>
          </p:cNvPr>
          <p:cNvSpPr txBox="1"/>
          <p:nvPr/>
        </p:nvSpPr>
        <p:spPr>
          <a:xfrm>
            <a:off x="2233608" y="2093339"/>
            <a:ext cx="315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Praxis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6F5A864-D2AC-4718-9858-682C78B14526}"/>
              </a:ext>
            </a:extLst>
          </p:cNvPr>
          <p:cNvCxnSpPr>
            <a:cxnSpLocks/>
          </p:cNvCxnSpPr>
          <p:nvPr/>
        </p:nvCxnSpPr>
        <p:spPr>
          <a:xfrm>
            <a:off x="6043021" y="3928823"/>
            <a:ext cx="0" cy="7955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CAEFFC67-3330-4A96-A66E-C209AFC331F1}"/>
              </a:ext>
            </a:extLst>
          </p:cNvPr>
          <p:cNvSpPr/>
          <p:nvPr/>
        </p:nvSpPr>
        <p:spPr>
          <a:xfrm>
            <a:off x="4994080" y="4800600"/>
            <a:ext cx="2097882" cy="191254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94397F-E170-4F89-A55A-2111C94C0CD5}"/>
              </a:ext>
            </a:extLst>
          </p:cNvPr>
          <p:cNvSpPr txBox="1"/>
          <p:nvPr/>
        </p:nvSpPr>
        <p:spPr>
          <a:xfrm>
            <a:off x="5515575" y="5006539"/>
            <a:ext cx="315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Creation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48E5DF-24C0-4553-8A78-1808AB54AED5}"/>
              </a:ext>
            </a:extLst>
          </p:cNvPr>
          <p:cNvSpPr txBox="1"/>
          <p:nvPr/>
        </p:nvSpPr>
        <p:spPr>
          <a:xfrm>
            <a:off x="1841306" y="2678363"/>
            <a:ext cx="3152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(Chang 2017;</a:t>
            </a:r>
          </a:p>
          <a:p>
            <a:r>
              <a:rPr lang="en-GB" dirty="0" err="1"/>
              <a:t>Brieal</a:t>
            </a:r>
            <a:r>
              <a:rPr lang="en-GB" dirty="0"/>
              <a:t> M-T 2018)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6B6DB0E-F3E3-4F84-8603-48D922AA809C}"/>
              </a:ext>
            </a:extLst>
          </p:cNvPr>
          <p:cNvSpPr txBox="1"/>
          <p:nvPr/>
        </p:nvSpPr>
        <p:spPr>
          <a:xfrm>
            <a:off x="8711215" y="3001528"/>
            <a:ext cx="315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(Nakamura 2012)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FF51C25-F02B-4899-AF66-35796956C919}"/>
              </a:ext>
            </a:extLst>
          </p:cNvPr>
          <p:cNvSpPr txBox="1"/>
          <p:nvPr/>
        </p:nvSpPr>
        <p:spPr>
          <a:xfrm>
            <a:off x="5393537" y="5878316"/>
            <a:ext cx="315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(Engel 2017)</a:t>
            </a:r>
          </a:p>
        </p:txBody>
      </p:sp>
    </p:spTree>
    <p:extLst>
      <p:ext uri="{BB962C8B-B14F-4D97-AF65-F5344CB8AC3E}">
        <p14:creationId xmlns:p14="http://schemas.microsoft.com/office/powerpoint/2010/main" val="2397232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BAF8-AB0F-4B84-A3AE-229206FCA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Permadeath/</a:t>
            </a:r>
            <a:r>
              <a:rPr lang="en-GB" dirty="0" err="1"/>
              <a:t>permalife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CDD0A0-F412-49C6-BEAB-CDBAB73FA5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4" t="32252" r="32556"/>
          <a:stretch/>
        </p:blipFill>
        <p:spPr>
          <a:xfrm>
            <a:off x="3757612" y="1499230"/>
            <a:ext cx="4676776" cy="478072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2DCD56F-5A91-49A2-A796-C069B9D26841}"/>
              </a:ext>
            </a:extLst>
          </p:cNvPr>
          <p:cNvSpPr/>
          <p:nvPr/>
        </p:nvSpPr>
        <p:spPr>
          <a:xfrm>
            <a:off x="838200" y="6095285"/>
            <a:ext cx="6715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Ruberg (2017) </a:t>
            </a:r>
            <a:r>
              <a:rPr lang="en-GB" i="1" dirty="0" err="1"/>
              <a:t>Permalife</a:t>
            </a:r>
            <a:r>
              <a:rPr lang="en-GB" i="1" dirty="0"/>
              <a:t>: Video games and the queerness of living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3899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8099D-826A-4709-82DB-05DE149BB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Queers in Love at the End of the World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5339DC-BE01-4023-8854-74A5CEE59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824" y="1486793"/>
            <a:ext cx="6905625" cy="38844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3EABE2-5217-4EF6-892A-B0B38C73F338}"/>
              </a:ext>
            </a:extLst>
          </p:cNvPr>
          <p:cNvSpPr txBox="1"/>
          <p:nvPr/>
        </p:nvSpPr>
        <p:spPr>
          <a:xfrm>
            <a:off x="723899" y="5846543"/>
            <a:ext cx="6905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Anna </a:t>
            </a:r>
            <a:r>
              <a:rPr lang="en-GB" dirty="0" err="1"/>
              <a:t>Anthropy</a:t>
            </a:r>
            <a:r>
              <a:rPr lang="en-GB" dirty="0"/>
              <a:t> (2013)</a:t>
            </a:r>
          </a:p>
          <a:p>
            <a:r>
              <a:rPr lang="en-GB" dirty="0"/>
              <a:t>https://w.itch.io/end-of-the-world</a:t>
            </a:r>
          </a:p>
        </p:txBody>
      </p:sp>
    </p:spTree>
    <p:extLst>
      <p:ext uri="{BB962C8B-B14F-4D97-AF65-F5344CB8AC3E}">
        <p14:creationId xmlns:p14="http://schemas.microsoft.com/office/powerpoint/2010/main" val="160306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E131B-B59A-46A1-88B5-48B2AEA34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Forgotten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EA174A-9E3D-4FA7-9F4E-638D06713940}"/>
              </a:ext>
            </a:extLst>
          </p:cNvPr>
          <p:cNvSpPr/>
          <p:nvPr/>
        </p:nvSpPr>
        <p:spPr>
          <a:xfrm>
            <a:off x="838200" y="584654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Sophia Park (2016)</a:t>
            </a:r>
          </a:p>
          <a:p>
            <a:r>
              <a:rPr lang="en-GB" dirty="0"/>
              <a:t>https://sophiapark.itch.io/forgotten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579BED-754C-4439-8294-0C3BB87E6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966" y="1318617"/>
            <a:ext cx="7503584" cy="422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436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FA1C0-3873-4E41-831E-8323D643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Gone Home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DB56E2-AAE0-48FD-B130-2E17B38A0E80}"/>
              </a:ext>
            </a:extLst>
          </p:cNvPr>
          <p:cNvSpPr/>
          <p:nvPr/>
        </p:nvSpPr>
        <p:spPr>
          <a:xfrm>
            <a:off x="838200" y="6025634"/>
            <a:ext cx="3079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The </a:t>
            </a:r>
            <a:r>
              <a:rPr lang="en-GB" dirty="0" err="1"/>
              <a:t>Fullbright</a:t>
            </a:r>
            <a:r>
              <a:rPr lang="en-GB" dirty="0"/>
              <a:t> Company (2013)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3A4EE5-A6E8-4833-B272-02E9321B2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318" y="1484054"/>
            <a:ext cx="6915363" cy="38898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6D4FA8D-3785-42FF-A69C-68042102C2B6}"/>
              </a:ext>
            </a:extLst>
          </p:cNvPr>
          <p:cNvSpPr/>
          <p:nvPr/>
        </p:nvSpPr>
        <p:spPr>
          <a:xfrm>
            <a:off x="7467600" y="5610135"/>
            <a:ext cx="74104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/>
              <a:t>Pavlounis</a:t>
            </a:r>
            <a:r>
              <a:rPr lang="en-GB" dirty="0"/>
              <a:t> (2016) </a:t>
            </a:r>
            <a:r>
              <a:rPr lang="en-GB" i="1" dirty="0"/>
              <a:t>Straightening Up the Archive:</a:t>
            </a:r>
          </a:p>
          <a:p>
            <a:r>
              <a:rPr lang="en-GB" i="1" dirty="0"/>
              <a:t>Queer Historiography, Queer</a:t>
            </a:r>
          </a:p>
          <a:p>
            <a:r>
              <a:rPr lang="en-GB" i="1" dirty="0"/>
              <a:t>Play, and the Archival Politics</a:t>
            </a:r>
          </a:p>
          <a:p>
            <a:r>
              <a:rPr lang="en-GB" i="1" dirty="0"/>
              <a:t>of Gone Home</a:t>
            </a:r>
          </a:p>
        </p:txBody>
      </p:sp>
    </p:spTree>
    <p:extLst>
      <p:ext uri="{BB962C8B-B14F-4D97-AF65-F5344CB8AC3E}">
        <p14:creationId xmlns:p14="http://schemas.microsoft.com/office/powerpoint/2010/main" val="3173513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3D0B8-CAF0-4B17-B179-19FD552EF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happened here?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D21B55-297A-431F-81E5-58C39C5BA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185" y="1476376"/>
            <a:ext cx="7341629" cy="458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2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8DC85-E329-4F76-91D0-5BBB6A3179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Archaeogaming as </a:t>
            </a:r>
            <a:r>
              <a:rPr lang="en-GB" dirty="0" err="1"/>
              <a:t>Queergaming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132791-D94F-44D4-9545-963EDA658D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Florence Smith Nicholls</a:t>
            </a:r>
          </a:p>
          <a:p>
            <a:r>
              <a:rPr lang="en-GB" dirty="0"/>
              <a:t>@</a:t>
            </a:r>
            <a:r>
              <a:rPr lang="en-GB" dirty="0" err="1"/>
              <a:t>florencesn</a:t>
            </a:r>
            <a:endParaRPr lang="en-GB" dirty="0"/>
          </a:p>
          <a:p>
            <a:r>
              <a:rPr lang="en-GB" dirty="0"/>
              <a:t>https://florencesmithnicholls.wordpress.com/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8674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3197</TotalTime>
  <Words>160</Words>
  <Application>Microsoft Office PowerPoint</Application>
  <PresentationFormat>Widescreen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Archaeogaming as Queergaming</vt:lpstr>
      <vt:lpstr>What happened here?</vt:lpstr>
      <vt:lpstr>What is archaeogaming?</vt:lpstr>
      <vt:lpstr>What is queergaming?</vt:lpstr>
      <vt:lpstr>Permadeath/permalife</vt:lpstr>
      <vt:lpstr>Queers in Love at the End of the World</vt:lpstr>
      <vt:lpstr>Forgotten</vt:lpstr>
      <vt:lpstr>Gone Home</vt:lpstr>
      <vt:lpstr>What happened here?</vt:lpstr>
      <vt:lpstr>Archaeogaming as Queergaming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Archaeogaming as Queergaming?</dc:title>
  <dc:creator>Thomas Humphrey</dc:creator>
  <cp:lastModifiedBy>Thomas Humphrey</cp:lastModifiedBy>
  <cp:revision>26</cp:revision>
  <dcterms:created xsi:type="dcterms:W3CDTF">2018-03-18T10:32:20Z</dcterms:created>
  <dcterms:modified xsi:type="dcterms:W3CDTF">2018-09-23T16:10:55Z</dcterms:modified>
</cp:coreProperties>
</file>